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88825" cy="6858000"/>
  <p:notesSz cx="6799263" cy="9929813"/>
  <p:custDataLst>
    <p:tags r:id="rId5"/>
  </p:custData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6" autoAdjust="0"/>
  </p:normalViewPr>
  <p:slideViewPr>
    <p:cSldViewPr showGuides="1">
      <p:cViewPr varScale="1">
        <p:scale>
          <a:sx n="64" d="100"/>
          <a:sy n="64" d="100"/>
        </p:scale>
        <p:origin x="96" y="24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701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32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358E30-EB6F-40A8-B9BD-8DE3602F299C}" type="datetime1">
              <a:rPr lang="ja-JP" altLang="en-US" smtClean="0">
                <a:latin typeface="Meiryo UI" panose="020B0604030504040204" pitchFamily="34" charset="-128"/>
                <a:ea typeface="Meiryo UI" panose="020B0604030504040204" pitchFamily="34" charset="-128"/>
              </a:rPr>
              <a:t>2023/8/6</a:t>
            </a:fld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ja-JP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‹#›</a:t>
            </a:fld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EF71E5F1-BAC0-4CA3-B6EB-D841B8837A9D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FC3821A9-1C31-4760-BDBC-9A0BA471B1B7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注</a:t>
            </a:r>
            <a:r>
              <a:rPr lang="en-US" altLang="ja-JP" dirty="0"/>
              <a:t>: </a:t>
            </a:r>
            <a:r>
              <a:rPr lang="ja-JP" altLang="en-US" dirty="0"/>
              <a:t>画像を置き換えるには、選択して削除するだけです。次に、</a:t>
            </a:r>
            <a:r>
              <a:rPr lang="en-US" altLang="ja-JP" dirty="0"/>
              <a:t>[</a:t>
            </a:r>
            <a:r>
              <a:rPr lang="ja-JP" altLang="en-US" dirty="0"/>
              <a:t>画像の挿入</a:t>
            </a:r>
            <a:r>
              <a:rPr lang="en-US" altLang="ja-JP" dirty="0"/>
              <a:t>] </a:t>
            </a:r>
            <a:r>
              <a:rPr lang="ja-JP" altLang="en-US" dirty="0"/>
              <a:t>アイコンを使用して、独自の画像に置き換えます。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BB84B6-C923-4256-8AC7-80204C84BE7D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E0BF34-297E-47D8-A50D-06D97D765928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581AE08-7FAC-4698-880E-24B2619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1BF5A-0749-43E7-BF21-404A1432102F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11" name="直線​​コネクタ(S)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​​コネクタ(S)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長方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2CDACE40-8DED-41ED-83BE-95B5E95F8491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F25A965E-3C11-4F28-82DC-E30D63FAC43C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2F10F-F496-409E-8C4E-75291491AE07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27931-4033-4056-88E6-4BBDD75255C1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8" name="長方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7" name="長方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2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長方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3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EC4EDF03-2885-4753-9650-07B16DF5FE63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F25A965E-3C11-4F28-82DC-E30D63FAC43C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代替のタイトル スライド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3" name="図プレースホルダー 10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26BC3E-8431-43EF-8777-74CDFFBEDB96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AB58F-16BF-4B8D-BAEE-F50A5FD17538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コンテンツ (画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2" name="長方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4" name="図プレースホルダー 1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​​コネクタ(S)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C783DA79-2B2C-4657-B24C-E171A638BD13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F25A965E-3C11-4F28-82DC-E30D63FAC43C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028A5D-EB38-4410-8DB1-81168BE146CC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6ACBA-35CB-45EC-B619-089CB4347A3B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0201C-E38A-4D76-8C4D-9B80C8D02108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353E11-A153-49C9-B5E3-CA88A914202E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8" name="直線​​コネクタ(S)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​​コネクタ(S)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51B59933-C872-4E73-9182-22A7F62DB834}" type="datetime1">
              <a:rPr lang="ja-JP" altLang="en-US" noProof="0" smtClean="0"/>
              <a:t>2023/8/6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F25A965E-3C11-4F28-82DC-E30D63FAC43C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3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909836" y="4041067"/>
            <a:ext cx="9144002" cy="792088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6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栄養講座　</a:t>
            </a:r>
            <a:r>
              <a: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月５日（土）</a:t>
            </a:r>
            <a:r>
              <a: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13:15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541162" y="5013176"/>
            <a:ext cx="9144000" cy="1656184"/>
          </a:xfrm>
        </p:spPr>
        <p:txBody>
          <a:bodyPr rtlCol="0"/>
          <a:lstStyle/>
          <a:p>
            <a:pPr algn="l" rtl="0"/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①ジャムを作ろう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 rtl="0"/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②野菜味噌・肉味噌を作ろう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 rtl="0"/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③夏バテを防止するには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 rtl="0"/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④他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30" name="Picture 6" descr="肉味噌写真 に対する画像結果">
            <a:extLst>
              <a:ext uri="{FF2B5EF4-FFF2-40B4-BE49-F238E27FC236}">
                <a16:creationId xmlns:a16="http://schemas.microsoft.com/office/drawing/2014/main" id="{78D30FE4-E9E2-44E3-A7B5-20E90078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3" y="606429"/>
            <a:ext cx="2341757" cy="30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関連する画像の詳細をご覧ください。Как варить варенье из черники (рецепты на зиму, и &quot;Пятиминутка&quot;)?">
            <a:extLst>
              <a:ext uri="{FF2B5EF4-FFF2-40B4-BE49-F238E27FC236}">
                <a16:creationId xmlns:a16="http://schemas.microsoft.com/office/drawing/2014/main" id="{326671AC-3F06-48DC-6550-A9C0AF6D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8" y="606429"/>
            <a:ext cx="3746020" cy="2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野菜みそ作り方 に対する画像結果">
            <a:extLst>
              <a:ext uri="{FF2B5EF4-FFF2-40B4-BE49-F238E27FC236}">
                <a16:creationId xmlns:a16="http://schemas.microsoft.com/office/drawing/2014/main" id="{F628AA11-A398-17A4-1CB6-2EF62C33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87" y="908720"/>
            <a:ext cx="28860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フード グルメ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050856_TF02901023_Win32" id="{40006882-D691-44BF-8E3B-928B55502488}" vid="{C8133C8E-8FE1-457C-83B8-CCC536722776}"/>
    </a:ext>
  </a:extLst>
</a:theme>
</file>

<file path=ppt/theme/theme2.xml><?xml version="1.0" encoding="utf-8"?>
<a:theme xmlns:a="http://schemas.openxmlformats.org/drawingml/2006/main" name="Office テーマ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フード - 準備から盛り付けまで (ワイドスクリーン)</Template>
  <TotalTime>64</TotalTime>
  <Words>67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HG創英角ﾎﾟｯﾌﾟ体</vt:lpstr>
      <vt:lpstr>Meiryo UI</vt:lpstr>
      <vt:lpstr>Arial</vt:lpstr>
      <vt:lpstr>フード グルメ 16x9</vt:lpstr>
      <vt:lpstr>栄養講座　8月５日（土）13:15～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栄養講座</dc:title>
  <dc:creator>user-030</dc:creator>
  <cp:lastModifiedBy>FinoohashikitaDESK01</cp:lastModifiedBy>
  <cp:revision>2</cp:revision>
  <cp:lastPrinted>2023-08-03T01:43:03Z</cp:lastPrinted>
  <dcterms:created xsi:type="dcterms:W3CDTF">2023-08-03T00:43:48Z</dcterms:created>
  <dcterms:modified xsi:type="dcterms:W3CDTF">2023-08-06T05:12:36Z</dcterms:modified>
</cp:coreProperties>
</file>